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Pretendard Black" panose="020B0600000101010101" charset="-127"/>
      <p:bold r:id="rId24"/>
    </p:embeddedFont>
    <p:embeddedFont>
      <p:font typeface="Pretendard Bold" panose="020B0600000101010101" charset="-127"/>
      <p:bold r:id="rId25"/>
    </p:embeddedFont>
    <p:embeddedFont>
      <p:font typeface="Pretendard ExtraLight" panose="020B0600000101010101" charset="-127"/>
      <p:regular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Vidaloka " panose="020B0600000101010101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6.png"/><Relationship Id="rId5" Type="http://schemas.openxmlformats.org/officeDocument/2006/relationships/image" Target="../media/image4.png"/><Relationship Id="rId15" Type="http://schemas.openxmlformats.org/officeDocument/2006/relationships/image" Target="../media/image6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7.png"/><Relationship Id="rId5" Type="http://schemas.openxmlformats.org/officeDocument/2006/relationships/image" Target="../media/image4.png"/><Relationship Id="rId15" Type="http://schemas.openxmlformats.org/officeDocument/2006/relationships/image" Target="../media/image5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7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7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40.png"/><Relationship Id="rId7" Type="http://schemas.openxmlformats.org/officeDocument/2006/relationships/image" Target="../media/image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5" Type="http://schemas.openxmlformats.org/officeDocument/2006/relationships/image" Target="../media/image34.png"/><Relationship Id="rId10" Type="http://schemas.openxmlformats.org/officeDocument/2006/relationships/image" Target="../media/image9.pn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7.png"/><Relationship Id="rId1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image" Target="../media/image4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" y="2590800"/>
            <a:ext cx="7327900" cy="44069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711200" y="8382000"/>
            <a:ext cx="40767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PHONE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010.4180.3488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E-Mail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bliss0208@naver.com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GitHub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https://github.com/san-deul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85800" y="6604000"/>
            <a:ext cx="48768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800" b="0" i="0" u="none" strike="noStrike" spc="-100">
                <a:solidFill>
                  <a:srgbClr val="24370F">
                    <a:alpha val="70196"/>
                  </a:srgbClr>
                </a:solidFill>
                <a:ea typeface="Pretendard ExtraLight"/>
              </a:rPr>
              <a:t>신입</a:t>
            </a:r>
            <a:r>
              <a:rPr lang="en-US" sz="3800" b="0" i="0" u="none" strike="noStrike" spc="-100">
                <a:solidFill>
                  <a:srgbClr val="24370F">
                    <a:alpha val="70196"/>
                  </a:srgbClr>
                </a:solidFill>
                <a:latin typeface="Pretendard ExtraLight"/>
              </a:rPr>
              <a:t> </a:t>
            </a:r>
            <a:r>
              <a:rPr lang="ko-KR" sz="3800" b="0" i="0" u="none" strike="noStrike" spc="-100">
                <a:solidFill>
                  <a:srgbClr val="24370F">
                    <a:alpha val="70196"/>
                  </a:srgbClr>
                </a:solidFill>
                <a:ea typeface="Pretendard ExtraLight"/>
              </a:rPr>
              <a:t>웹개발자</a:t>
            </a:r>
            <a:r>
              <a:rPr lang="en-US" sz="3800" b="0" i="0" u="none" strike="noStrike" spc="-100">
                <a:solidFill>
                  <a:srgbClr val="24370F">
                    <a:alpha val="70196"/>
                  </a:srgbClr>
                </a:solidFill>
                <a:latin typeface="Pretendard ExtraLight"/>
              </a:rPr>
              <a:t> </a:t>
            </a:r>
            <a:r>
              <a:rPr lang="ko-KR" sz="3800" b="0" i="0" u="none" strike="noStrike" spc="-100">
                <a:solidFill>
                  <a:srgbClr val="24370F">
                    <a:alpha val="70196"/>
                  </a:srgbClr>
                </a:solidFill>
                <a:ea typeface="Pretendard ExtraLight"/>
              </a:rPr>
              <a:t>강산들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93700" y="3048000"/>
            <a:ext cx="13195300" cy="6718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5257800"/>
            <a:ext cx="6057900" cy="42037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3400" y="7480300"/>
            <a:ext cx="10807700" cy="19939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7048500" y="8089900"/>
            <a:ext cx="10541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가상의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놀이공원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드림랜드사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직원들의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원활한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협업을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위한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그룹웨어를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구현하는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프로젝트로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저는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Bold"/>
              </a:rPr>
              <a:t>게시판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을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담당했습니다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0200" y="609600"/>
            <a:ext cx="11214100" cy="67818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2971800" y="5321300"/>
            <a:ext cx="31877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 . 05. 07 ~ 2024 . 06. 20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6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명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76300" y="5321300"/>
            <a:ext cx="2451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기간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참여인원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76300" y="17018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드림랜드</a:t>
            </a:r>
          </a:p>
        </p:txBody>
      </p:sp>
      <p:pic>
        <p:nvPicPr>
          <p:cNvPr id="59" name="Picture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00" y="1130300"/>
            <a:ext cx="2730500" cy="1587500"/>
          </a:xfrm>
          <a:prstGeom prst="rect">
            <a:avLst/>
          </a:prstGeom>
        </p:spPr>
      </p:pic>
      <p:sp>
        <p:nvSpPr>
          <p:cNvPr id="60" name="TextBox 60"/>
          <p:cNvSpPr txBox="1"/>
          <p:nvPr/>
        </p:nvSpPr>
        <p:spPr>
          <a:xfrm>
            <a:off x="876300" y="6477000"/>
            <a:ext cx="2451100" cy="271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개발환경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
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개발언어</a:t>
            </a:r>
          </a:p>
          <a:p>
            <a:pPr lvl="0" algn="l">
              <a:lnSpc>
                <a:spcPct val="145250"/>
              </a:lnSpc>
            </a:pPr>
            <a:endParaRPr lang="ko-KR" sz="1800" b="0" i="0" u="none" strike="noStrike">
              <a:solidFill>
                <a:srgbClr val="24370F">
                  <a:alpha val="80000"/>
                </a:srgbClr>
              </a:solidFill>
              <a:ea typeface="Pretendard Medium"/>
            </a:endParaRP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프레임워크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데이터베이스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
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서버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버전관리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2971800" y="6489700"/>
            <a:ext cx="3086100" cy="271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Windows OS / STS4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HTML5, CSS3, jQuery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JavaScript, Java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Spring Boot / Bootstrap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오라클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SQL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Tomcat 9.0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Git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2755900"/>
            <a:ext cx="17043400" cy="34036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736600" y="850900"/>
            <a:ext cx="247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개발일정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308600" y="7442200"/>
            <a:ext cx="8001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5049"/>
              </a:lnSpc>
            </a:pP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JIRA 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기반으로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Black"/>
              </a:rPr>
              <a:t> 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Black"/>
              </a:rPr>
              <a:t>일정조율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Black"/>
              </a:rPr>
              <a:t>및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Black"/>
              </a:rPr>
              <a:t>개발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Black"/>
              </a:rPr>
              <a:t>진행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172200" y="8267700"/>
            <a:ext cx="6210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5049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초기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기획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단계부터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최종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발표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단계까지의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세부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일정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수립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6600" y="1498600"/>
            <a:ext cx="9207500" cy="78105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736600" y="850900"/>
            <a:ext cx="247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분석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Black"/>
              </a:rPr>
              <a:t> / </a:t>
            </a: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00100" y="1168400"/>
            <a:ext cx="205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504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1)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요구사항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정의서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4100" y="1778000"/>
            <a:ext cx="5727700" cy="65532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5600" y="1739900"/>
            <a:ext cx="6718300" cy="32258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1000" y="5105400"/>
            <a:ext cx="6692900" cy="32385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736600" y="850900"/>
            <a:ext cx="247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분석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Black"/>
              </a:rPr>
              <a:t> / </a:t>
            </a: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설계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00100" y="1168400"/>
            <a:ext cx="205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504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2)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테이블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정의서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4100" y="8661400"/>
            <a:ext cx="889000" cy="11049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25300" y="8623300"/>
            <a:ext cx="1524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9300" y="1498600"/>
            <a:ext cx="14262100" cy="66929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736600" y="850900"/>
            <a:ext cx="247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분석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Black"/>
              </a:rPr>
              <a:t> / </a:t>
            </a: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00100" y="1168400"/>
            <a:ext cx="205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504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3) ERD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00" y="8521700"/>
            <a:ext cx="19558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4400" y="1498600"/>
            <a:ext cx="5384800" cy="7327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3600" y="1524000"/>
            <a:ext cx="4851400" cy="73279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736600" y="850900"/>
            <a:ext cx="247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분석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Black"/>
              </a:rPr>
              <a:t> / </a:t>
            </a: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설계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00100" y="1168400"/>
            <a:ext cx="205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504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4) WBS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0" y="1600200"/>
            <a:ext cx="9042400" cy="57658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0500" y="4483100"/>
            <a:ext cx="9829800" cy="4978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736600" y="850900"/>
            <a:ext cx="247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분석</a:t>
            </a:r>
            <a:r>
              <a:rPr lang="en-US" sz="1800" b="1" i="0" u="none" strike="noStrike">
                <a:solidFill>
                  <a:srgbClr val="24370F">
                    <a:alpha val="70196"/>
                  </a:srgbClr>
                </a:solidFill>
                <a:latin typeface="Pretendard Black"/>
              </a:rPr>
              <a:t> / </a:t>
            </a: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설계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00100" y="1168400"/>
            <a:ext cx="205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5049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5)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화면설계서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2997200"/>
            <a:ext cx="7658100" cy="6451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200" y="1524000"/>
            <a:ext cx="5295900" cy="19050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15800" y="3225800"/>
            <a:ext cx="5257800" cy="19177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52500" y="16129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게시판</a:t>
            </a:r>
            <a:r>
              <a:rPr lang="en-US" sz="4000" b="0" i="0" u="none" strike="noStrike" spc="10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4000" b="0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공통</a:t>
            </a: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700" y="1066800"/>
            <a:ext cx="1600200" cy="11557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8"/>
          <p:cNvSpPr txBox="1"/>
          <p:nvPr/>
        </p:nvSpPr>
        <p:spPr>
          <a:xfrm>
            <a:off x="1181100" y="4991100"/>
            <a:ext cx="601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1.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게시판의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성격에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따라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관리자와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일반직원의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기능을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구분했습니다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81100" y="5880100"/>
            <a:ext cx="638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2.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작성시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유효성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검사를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통해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잘못된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정보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전달을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방지했습니다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81100" y="6756400"/>
            <a:ext cx="6540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3.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관리자의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편의를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위해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목록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내에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수정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,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삭제버튼을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구현했습니다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5000" y="1308100"/>
            <a:ext cx="431800" cy="431800"/>
          </a:xfrm>
          <a:prstGeom prst="rect">
            <a:avLst/>
          </a:prstGeom>
        </p:spPr>
      </p:pic>
      <p:sp>
        <p:nvSpPr>
          <p:cNvPr id="63" name="TextBox 63"/>
          <p:cNvSpPr txBox="1"/>
          <p:nvPr/>
        </p:nvSpPr>
        <p:spPr>
          <a:xfrm>
            <a:off x="8407400" y="1371600"/>
            <a:ext cx="165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1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0604500" y="3632200"/>
            <a:ext cx="1066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&lt;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관리자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&gt;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147800" y="5334000"/>
            <a:ext cx="125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&lt;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일반직원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&gt;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99500" y="6261100"/>
            <a:ext cx="5257800" cy="19812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900" y="6045200"/>
            <a:ext cx="431800" cy="431800"/>
          </a:xfrm>
          <a:prstGeom prst="rect">
            <a:avLst/>
          </a:prstGeom>
        </p:spPr>
      </p:pic>
      <p:sp>
        <p:nvSpPr>
          <p:cNvPr id="70" name="TextBox 70"/>
          <p:cNvSpPr txBox="1"/>
          <p:nvPr/>
        </p:nvSpPr>
        <p:spPr>
          <a:xfrm>
            <a:off x="8623300" y="6108700"/>
            <a:ext cx="165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1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0591800" y="8407400"/>
            <a:ext cx="1511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&lt;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유효성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검사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&gt;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7454900"/>
            <a:ext cx="17081500" cy="20193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9800" y="2984500"/>
            <a:ext cx="6172200" cy="43688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71100" y="2959100"/>
            <a:ext cx="6172200" cy="43688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371600" y="16510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10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FAQ </a:t>
            </a:r>
            <a:r>
              <a:rPr lang="ko-KR" sz="4000" b="0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게시판</a:t>
            </a: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3800" y="1117600"/>
            <a:ext cx="1600200" cy="1155700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3136900" y="7912100"/>
            <a:ext cx="4356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1.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편의성을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위해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상세보기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형식이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아닌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슬라이드탭을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이용해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목록을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구현했습니다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591800" y="7912100"/>
            <a:ext cx="5181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2.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각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부서별로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FAQ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내용을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확인할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있도록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분류하고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, 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검색기능을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추가했습니다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035300"/>
            <a:ext cx="6070600" cy="6438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7100" y="965200"/>
            <a:ext cx="5308600" cy="2070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7100" y="3314700"/>
            <a:ext cx="5295900" cy="35052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7061200"/>
            <a:ext cx="5308600" cy="22733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965200" y="16510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공지사항</a:t>
            </a:r>
            <a:r>
              <a:rPr lang="en-US" sz="4000" b="0" i="0" u="none" strike="noStrike" spc="10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4000" b="0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게시판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400" y="1104900"/>
            <a:ext cx="1600200" cy="1155700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698500" y="3302000"/>
            <a:ext cx="6019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1.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체크박스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선택시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,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목록에서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중요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표시와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함께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상단에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고정되도록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구현했습니다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98500" y="4533900"/>
            <a:ext cx="6388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2.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파일을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첨부할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있도록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input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창을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활용하였고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,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용량이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커질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것을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대비해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최대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5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개까지로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제한을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걸어두었습니다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98500" y="5816600"/>
            <a:ext cx="6540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3.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파일을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첨부한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경우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,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제목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옆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첨부파일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아이콘을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표시했습니다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98500" y="6680200"/>
            <a:ext cx="6540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4.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원하는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첨부파일을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클릭하거나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,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모두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다운로드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버튼을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클릭하면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zip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파일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형태로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한번에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다운받을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있도록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구현했습니다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98500" y="8026400"/>
            <a:ext cx="6540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5.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수정시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내용과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파일을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불러와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변경가능토록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구현했습니다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554200" y="1790700"/>
            <a:ext cx="2362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&lt;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공지사항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목록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&gt;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554200" y="4902200"/>
            <a:ext cx="2362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&lt;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공지사항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작성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&gt;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554200" y="7988300"/>
            <a:ext cx="2755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&lt;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공지사항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상세보기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&gt;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5245100"/>
            <a:ext cx="17094200" cy="44069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939800" y="1460500"/>
            <a:ext cx="7988300" cy="356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10600" b="0" i="1" u="none" strike="noStrike">
                <a:solidFill>
                  <a:srgbClr val="24370F">
                    <a:alpha val="90196"/>
                  </a:srgbClr>
                </a:solidFill>
                <a:latin typeface="Vidaloka "/>
              </a:rPr>
              <a:t>Kang SanDeul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41400" y="1257300"/>
            <a:ext cx="191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spc="100">
                <a:solidFill>
                  <a:srgbClr val="24370F">
                    <a:alpha val="90196"/>
                  </a:srgbClr>
                </a:solidFill>
                <a:ea typeface="Pretendard Light"/>
              </a:rPr>
              <a:t>신입</a:t>
            </a:r>
            <a:r>
              <a:rPr lang="en-US" sz="2600" b="0" i="0" u="none" strike="noStrike" spc="100">
                <a:solidFill>
                  <a:srgbClr val="24370F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600" b="0" i="0" u="none" strike="noStrike" spc="100">
                <a:solidFill>
                  <a:srgbClr val="24370F">
                    <a:alpha val="90196"/>
                  </a:srgbClr>
                </a:solidFill>
                <a:ea typeface="Pretendard Light"/>
              </a:rPr>
              <a:t>웹개발자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486400"/>
            <a:ext cx="1562100" cy="12700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400" y="6985000"/>
            <a:ext cx="1841500" cy="990600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1981200" y="7848600"/>
            <a:ext cx="3073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010.4180.3488</a:t>
            </a:r>
          </a:p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bliss0208@naver.com</a:t>
            </a:r>
          </a:p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https://github.com/san-deul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39800" y="7810500"/>
            <a:ext cx="12827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PHONE</a:t>
            </a:r>
          </a:p>
          <a:p>
            <a:pPr lvl="0" algn="l">
              <a:lnSpc>
                <a:spcPct val="1867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E-mail</a:t>
            </a:r>
          </a:p>
          <a:p>
            <a:pPr lvl="0" algn="l">
              <a:lnSpc>
                <a:spcPct val="1867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GitHub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286000" y="6286500"/>
            <a:ext cx="2374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강산들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(1994.02.08)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39800" y="6286500"/>
            <a:ext cx="1079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NAME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14">
            <a:alphaModFix amt="8000"/>
          </a:blip>
          <a:stretch>
            <a:fillRect/>
          </a:stretch>
        </p:blipFill>
        <p:spPr>
          <a:xfrm rot="-16200000">
            <a:off x="3327400" y="7429500"/>
            <a:ext cx="4432300" cy="762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14">
            <a:alphaModFix amt="8000"/>
          </a:blip>
          <a:stretch>
            <a:fillRect/>
          </a:stretch>
        </p:blipFill>
        <p:spPr>
          <a:xfrm rot="-16200000">
            <a:off x="3162300" y="7429500"/>
            <a:ext cx="4419600" cy="76200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53100" y="7073900"/>
            <a:ext cx="1968500" cy="1270000"/>
          </a:xfrm>
          <a:prstGeom prst="rect">
            <a:avLst/>
          </a:prstGeom>
        </p:spPr>
      </p:pic>
      <p:sp>
        <p:nvSpPr>
          <p:cNvPr id="66" name="TextBox 66"/>
          <p:cNvSpPr txBox="1"/>
          <p:nvPr/>
        </p:nvSpPr>
        <p:spPr>
          <a:xfrm>
            <a:off x="9067800" y="7874000"/>
            <a:ext cx="7480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[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디지털디자인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]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모바일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웹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&amp;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앱디자인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(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웹퍼블리셔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, jquery, vue.js)-A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892800" y="7874000"/>
            <a:ext cx="2870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2021. 09. 02 - 2022. 03. 11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5905500" y="8394700"/>
            <a:ext cx="2870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2023. 12. 26 - 2024. 06. 24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067800" y="8394700"/>
            <a:ext cx="7480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67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클라우드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활용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자바개발자</a:t>
            </a: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양성과정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035300"/>
            <a:ext cx="6070600" cy="6438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000" y="3314700"/>
            <a:ext cx="4673600" cy="3505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3000" y="7023100"/>
            <a:ext cx="4660900" cy="24384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850900"/>
            <a:ext cx="5092700" cy="22479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965200" y="16510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익명게시판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400" y="1104900"/>
            <a:ext cx="1600200" cy="1155700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698500" y="3505200"/>
            <a:ext cx="601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1. 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무한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스크롤을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사용해서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15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개씩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목록이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나타나도록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구현했습니다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98500" y="4305300"/>
            <a:ext cx="638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2.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작성에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summernote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에디터를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이용했습니다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98500" y="5130800"/>
            <a:ext cx="6540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3.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,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댓글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작성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추후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본인확인을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위해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AESUtils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이용해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비밀번호를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암호화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,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복호화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처리해서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구현했습니다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98500" y="6451600"/>
            <a:ext cx="6540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4.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수정시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비밀번호를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변경할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있도록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구현하고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, 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변경하지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않는다면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원래의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비밀번호가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DB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들어가도록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구현했습니다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98500" y="7874000"/>
            <a:ext cx="6540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5.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본인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삭제시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 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592300" y="1765300"/>
            <a:ext cx="2552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&lt;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익명게시판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목록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&gt;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592300" y="4940300"/>
            <a:ext cx="2552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&lt;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익명게시판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작성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&gt;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579600" y="8039100"/>
            <a:ext cx="2946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&lt;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익명게시판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게시글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상세보기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&gt;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3962400"/>
            <a:ext cx="5397500" cy="1993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5257800"/>
            <a:ext cx="17068800" cy="42164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3400" y="7480300"/>
            <a:ext cx="10807700" cy="19939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774700" y="14605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프로젝트</a:t>
            </a:r>
            <a:r>
              <a:rPr lang="en-US" sz="4000" b="0" i="0" u="none" strike="noStrike" spc="100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4000" b="0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참여소감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35000" y="5308600"/>
            <a:ext cx="162306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endParaRPr/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프로젝트를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진행하면서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추후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원활한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백엔드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작업을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위해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프론트작업이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어떤식으로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진행되어야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하는지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프론트에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대해서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심도있게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알게되었습니다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 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재직당시를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포함해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협업보다는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혼자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일하는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경우가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많아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문제가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일어나도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거의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혼자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해결해야했습니다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 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프로젝트를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통해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팀원분들께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도움을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요청하고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도움을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주는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법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등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협업하는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법을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알게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되고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다양한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협업툴을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경험해볼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있었습니다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또한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하나의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프로젝트가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완성되는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과정을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이해하게되었습니다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9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5854700" y="4394200"/>
            <a:ext cx="68580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11000" b="0" i="0" u="none" strike="noStrike" spc="300">
                <a:solidFill>
                  <a:srgbClr val="DFE3DB">
                    <a:alpha val="90196"/>
                  </a:srgbClr>
                </a:solidFill>
                <a:ea typeface="Vidaloka 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9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2336800" y="8636000"/>
            <a:ext cx="29972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DFE3DB">
                    <a:alpha val="80000"/>
                  </a:srgbClr>
                </a:solidFill>
                <a:ea typeface="Pretendard ExtraLight"/>
              </a:rPr>
              <a:t>브런치스토리</a:t>
            </a:r>
          </a:p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DFE3DB">
                    <a:alpha val="80000"/>
                  </a:srgbClr>
                </a:solidFill>
                <a:ea typeface="Pretendard ExtraLight"/>
              </a:rPr>
              <a:t>드림랜드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62000" y="8636000"/>
            <a:ext cx="1574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01</a:t>
            </a:r>
          </a:p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73100" y="1206500"/>
            <a:ext cx="70993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1000" b="0" i="0" u="none" strike="noStrike" spc="300">
                <a:solidFill>
                  <a:srgbClr val="DFE3DB">
                    <a:alpha val="90196"/>
                  </a:srgbClr>
                </a:solidFill>
                <a:latin typeface="Vidaloka "/>
              </a:rPr>
              <a:t>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9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2336800" y="8636000"/>
            <a:ext cx="29972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DFE3DB">
                    <a:alpha val="80000"/>
                  </a:srgbClr>
                </a:solidFill>
                <a:ea typeface="Pretendard ExtraLight"/>
              </a:rPr>
              <a:t>브런치스토리</a:t>
            </a:r>
          </a:p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DFE3DB">
                    <a:alpha val="80000"/>
                  </a:srgbClr>
                </a:solidFill>
                <a:ea typeface="Pretendard ExtraLight"/>
              </a:rPr>
              <a:t>드림랜드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62000" y="8636000"/>
            <a:ext cx="1574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01</a:t>
            </a:r>
          </a:p>
          <a:p>
            <a:pPr lvl="0" algn="l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DFE3DB">
                    <a:alpha val="80000"/>
                  </a:srgbClr>
                </a:solidFill>
                <a:latin typeface="Pretendard Medium"/>
              </a:rPr>
              <a:t>PROJECT 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73100" y="1206500"/>
            <a:ext cx="70993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1000" b="0" i="0" u="none" strike="noStrike" spc="300">
                <a:solidFill>
                  <a:srgbClr val="24370F">
                    <a:alpha val="90196"/>
                  </a:srgbClr>
                </a:solidFill>
                <a:latin typeface="Vidaloka "/>
              </a:rPr>
              <a:t>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5257800"/>
            <a:ext cx="6057900" cy="42037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3400" y="7480300"/>
            <a:ext cx="10807700" cy="19939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7048500" y="7721600"/>
            <a:ext cx="105410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교육과정동안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배웠던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기술들을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최대한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복습하면서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활용할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있는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기능들이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있는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블로그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플랫폼인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브런치스토리를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선택해서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하나의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프로젝트가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진행되는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전반적인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방향과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협업하는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법에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대해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배우고자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하였습니다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저는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이번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프로젝트에서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old"/>
              </a:rPr>
              <a:t>프로필편집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을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담당해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구현했습니다</a:t>
            </a: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3400" y="609600"/>
            <a:ext cx="10998200" cy="66548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2971800" y="5321300"/>
            <a:ext cx="31877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1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2024 . 04. 15 ~ 2024 . 04. 30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6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명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76300" y="5321300"/>
            <a:ext cx="2451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1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기간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참여인원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76300" y="17272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브런치스토리</a:t>
            </a:r>
          </a:p>
        </p:txBody>
      </p:sp>
      <p:pic>
        <p:nvPicPr>
          <p:cNvPr id="59" name="Picture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00" y="1155700"/>
            <a:ext cx="2679700" cy="1587500"/>
          </a:xfrm>
          <a:prstGeom prst="rect">
            <a:avLst/>
          </a:prstGeom>
        </p:spPr>
      </p:pic>
      <p:sp>
        <p:nvSpPr>
          <p:cNvPr id="60" name="TextBox 60"/>
          <p:cNvSpPr txBox="1"/>
          <p:nvPr/>
        </p:nvSpPr>
        <p:spPr>
          <a:xfrm>
            <a:off x="876300" y="6477000"/>
            <a:ext cx="2451100" cy="271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개발환경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
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개발언어</a:t>
            </a:r>
          </a:p>
          <a:p>
            <a:pPr lvl="0" algn="l">
              <a:lnSpc>
                <a:spcPct val="145250"/>
              </a:lnSpc>
            </a:pPr>
            <a:endParaRPr lang="ko-KR" sz="1800" b="0" i="0" u="none" strike="noStrike">
              <a:solidFill>
                <a:srgbClr val="24370F">
                  <a:alpha val="80000"/>
                </a:srgbClr>
              </a:solidFill>
              <a:ea typeface="Pretendard Medium"/>
            </a:endParaRP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프레임워크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데이터베이스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
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서버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버전관리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2971800" y="6489700"/>
            <a:ext cx="3086100" cy="271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Windows OS / STS3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HTML5, CSS3, jQuery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JavaScript, Java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Spring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오라클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SQL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Tomcat 9.0</a:t>
            </a:r>
          </a:p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Git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812800"/>
            <a:ext cx="17106900" cy="8661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5029200"/>
            <a:ext cx="17106900" cy="2286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6300" y="4762500"/>
            <a:ext cx="762000" cy="7620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4902200"/>
            <a:ext cx="469900" cy="4699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00" y="4762500"/>
            <a:ext cx="762000" cy="7620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01900" y="4749800"/>
            <a:ext cx="762000" cy="7620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3800" y="4749800"/>
            <a:ext cx="762000" cy="7620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1900" y="4762500"/>
            <a:ext cx="762000" cy="7620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4100" y="4762500"/>
            <a:ext cx="762000" cy="7620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146300" y="4127500"/>
            <a:ext cx="749300" cy="381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4826000" y="6045200"/>
            <a:ext cx="749300" cy="38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7429500" y="4127500"/>
            <a:ext cx="749300" cy="381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2687300" y="4140200"/>
            <a:ext cx="749300" cy="381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0071100" y="6045200"/>
            <a:ext cx="749300" cy="381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5227300" y="6045200"/>
            <a:ext cx="749300" cy="381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65700" y="4902200"/>
            <a:ext cx="482600" cy="4826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43800" y="4902200"/>
            <a:ext cx="482600" cy="4826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23500" y="4902200"/>
            <a:ext cx="482600" cy="4826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39700" y="4902200"/>
            <a:ext cx="482600" cy="4826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54300" y="4902200"/>
            <a:ext cx="482600" cy="4826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67200" y="4572000"/>
            <a:ext cx="914400" cy="11430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2374900" y="2984500"/>
            <a:ext cx="4089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레퍼런스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체크하여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학습한기술로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가능한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주제를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모색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토의하여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선정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6600" y="850900"/>
            <a:ext cx="247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개발일정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2349500" y="2463800"/>
            <a:ext cx="1549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100">
                <a:solidFill>
                  <a:srgbClr val="24370F">
                    <a:alpha val="80000"/>
                  </a:srgbClr>
                </a:solidFill>
                <a:ea typeface="Pretendard Bold"/>
              </a:rPr>
              <a:t>주제</a:t>
            </a:r>
            <a:r>
              <a:rPr lang="en-US" sz="3000" b="0" i="0" u="none" strike="noStrike" spc="100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24370F">
                    <a:alpha val="80000"/>
                  </a:srgbClr>
                </a:solidFill>
                <a:ea typeface="Pretendard Bold"/>
              </a:rPr>
              <a:t>선정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632700" y="2984500"/>
            <a:ext cx="4089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ERD Cloud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활용하여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데이터베이스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구조설계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620000" y="2425700"/>
            <a:ext cx="1549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spc="100">
                <a:solidFill>
                  <a:srgbClr val="24370F">
                    <a:alpha val="80000"/>
                  </a:srgbClr>
                </a:solidFill>
                <a:latin typeface="Pretendard Bold"/>
              </a:rPr>
              <a:t>DB </a:t>
            </a:r>
            <a:r>
              <a:rPr lang="ko-KR" sz="3000" b="0" i="0" u="none" strike="noStrike" spc="100">
                <a:solidFill>
                  <a:srgbClr val="24370F">
                    <a:alpha val="80000"/>
                  </a:srgbClr>
                </a:solidFill>
                <a:ea typeface="Pretendard Bold"/>
              </a:rPr>
              <a:t>설계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2877800" y="2984500"/>
            <a:ext cx="4089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디버깅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예외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처리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진행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2877800" y="2387600"/>
            <a:ext cx="1549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100">
                <a:solidFill>
                  <a:srgbClr val="24370F">
                    <a:alpha val="80000"/>
                  </a:srgbClr>
                </a:solidFill>
                <a:ea typeface="Pretendard Bold"/>
              </a:rPr>
              <a:t>테스트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5041900" y="7226300"/>
            <a:ext cx="4089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피그마를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이용하여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전체적인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레이아웃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구성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화면설계서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작성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5016500" y="6654800"/>
            <a:ext cx="1549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100">
                <a:solidFill>
                  <a:srgbClr val="24370F">
                    <a:alpha val="80000"/>
                  </a:srgbClr>
                </a:solidFill>
                <a:ea typeface="Pretendard Bold"/>
              </a:rPr>
              <a:t>화면</a:t>
            </a:r>
            <a:r>
              <a:rPr lang="en-US" sz="3000" b="0" i="0" u="none" strike="noStrike" spc="100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24370F">
                    <a:alpha val="80000"/>
                  </a:srgbClr>
                </a:solidFill>
                <a:ea typeface="Pretendard Bold"/>
              </a:rPr>
              <a:t>설계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0223500" y="7239000"/>
            <a:ext cx="4089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개발환경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구축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담당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구현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0210800" y="6654800"/>
            <a:ext cx="1549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100">
                <a:solidFill>
                  <a:srgbClr val="24370F">
                    <a:alpha val="80000"/>
                  </a:srgbClr>
                </a:solidFill>
                <a:ea typeface="Pretendard Bold"/>
              </a:rPr>
              <a:t>개발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5468600" y="7226300"/>
            <a:ext cx="4089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Git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활용하여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담당한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기능들의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통합을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진행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5405100" y="6654800"/>
            <a:ext cx="1549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100">
                <a:solidFill>
                  <a:srgbClr val="24370F">
                    <a:alpha val="80000"/>
                  </a:srgbClr>
                </a:solidFill>
                <a:ea typeface="Pretendard Bold"/>
              </a:rPr>
              <a:t>통합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5400" y="1574800"/>
            <a:ext cx="13182600" cy="58420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736600" y="850900"/>
            <a:ext cx="247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24370F">
                    <a:alpha val="70196"/>
                  </a:srgbClr>
                </a:solidFill>
                <a:ea typeface="Pretendard Black"/>
              </a:rPr>
              <a:t>화면설계서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00700" y="7962900"/>
            <a:ext cx="7200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5049"/>
              </a:lnSpc>
            </a:pP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Figma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를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활용하여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화면설계서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작성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00" y="1460500"/>
            <a:ext cx="17195800" cy="50038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736600" y="8636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24370F">
                    <a:alpha val="70196"/>
                  </a:srgbClr>
                </a:solidFill>
                <a:latin typeface="Pretendard Black"/>
              </a:rPr>
              <a:t>ERD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8800" y="6540500"/>
            <a:ext cx="1993900" cy="8255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5194300" y="7518400"/>
            <a:ext cx="8001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5049"/>
              </a:lnSpc>
            </a:pP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ERD Cloud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를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활용하여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Black"/>
              </a:rPr>
              <a:t>DB 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Black"/>
              </a:rPr>
              <a:t>설계</a:t>
            </a:r>
            <a:r>
              <a:rPr lang="en-US" sz="4000" b="0" i="0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4000" b="0" i="0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3962400"/>
            <a:ext cx="5397500" cy="1993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7226300"/>
            <a:ext cx="190500" cy="7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5016500"/>
            <a:ext cx="190500" cy="7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2794000"/>
            <a:ext cx="190500" cy="7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1">
            <a:alphaModFix amt="4000"/>
          </a:blip>
          <a:stretch>
            <a:fillRect/>
          </a:stretch>
        </p:blipFill>
        <p:spPr>
          <a:xfrm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300" y="3048000"/>
            <a:ext cx="6057900" cy="6426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3400" y="7480300"/>
            <a:ext cx="10807700" cy="19939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3400" y="2146300"/>
            <a:ext cx="6172200" cy="2819400"/>
          </a:xfrm>
          <a:prstGeom prst="rect">
            <a:avLst/>
          </a:prstGeom>
          <a:effectLst>
            <a:outerShdw blurRad="198387" dist="108568" dir="5400000">
              <a:srgbClr val="787878">
                <a:alpha val="25000"/>
              </a:srgbClr>
            </a:outerShdw>
          </a:effectLst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3400" y="5473700"/>
            <a:ext cx="5397500" cy="1993900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774700" y="15367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100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프로필편집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9" name="TextBox 59"/>
          <p:cNvSpPr txBox="1"/>
          <p:nvPr/>
        </p:nvSpPr>
        <p:spPr>
          <a:xfrm>
            <a:off x="723900" y="4267200"/>
            <a:ext cx="5892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1.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가입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직후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프로필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편집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변경직전에는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가입시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입력한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이름과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이메일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, 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기본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프로필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이미지로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설정되어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있습니다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23900" y="5346700"/>
            <a:ext cx="5892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2.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유효성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검사를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통해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잘못된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정보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전달을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방지했습니다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23900" y="6019800"/>
            <a:ext cx="5892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3.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프로필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변경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후에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NAV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의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프로필부분에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바뀐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정보가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바로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업데이트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되도록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구현했습니다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 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23900" y="7200900"/>
            <a:ext cx="5892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4.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수정페이지에서는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DB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에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저장되어있는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프로필정보를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45250"/>
              </a:lnSpc>
            </a:pP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불러오도록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 </a:t>
            </a:r>
            <a:r>
              <a:rPr lang="ko-KR" sz="1800" b="0" i="0" u="none" strike="noStrike">
                <a:solidFill>
                  <a:srgbClr val="24370F">
                    <a:alpha val="80000"/>
                  </a:srgbClr>
                </a:solidFill>
                <a:ea typeface="Pretendard Medium"/>
              </a:rPr>
              <a:t>구현했습니다</a:t>
            </a:r>
            <a:r>
              <a:rPr lang="en-US" sz="1800" b="0" i="0" u="none" strike="noStrike">
                <a:solidFill>
                  <a:srgbClr val="24370F">
                    <a:alpha val="80000"/>
                  </a:srgbClr>
                </a:solidFill>
                <a:latin typeface="Pretendard Medium"/>
              </a:rPr>
              <a:t>.</a:t>
            </a:r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3400" y="7569200"/>
            <a:ext cx="5372100" cy="18796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20600" y="5473700"/>
            <a:ext cx="5397500" cy="3962400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80200" y="1955800"/>
            <a:ext cx="431800" cy="431800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6832600" y="2019300"/>
            <a:ext cx="165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1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80200" y="5257800"/>
            <a:ext cx="431800" cy="431800"/>
          </a:xfrm>
          <a:prstGeom prst="rect">
            <a:avLst/>
          </a:prstGeom>
        </p:spPr>
      </p:pic>
      <p:sp>
        <p:nvSpPr>
          <p:cNvPr id="70" name="TextBox 70"/>
          <p:cNvSpPr txBox="1"/>
          <p:nvPr/>
        </p:nvSpPr>
        <p:spPr>
          <a:xfrm>
            <a:off x="6832600" y="5321300"/>
            <a:ext cx="165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1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2" name="Picture 7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17400" y="5257800"/>
            <a:ext cx="431800" cy="4318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12369800" y="5321300"/>
            <a:ext cx="165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1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pic>
        <p:nvPicPr>
          <p:cNvPr id="74" name="Picture 7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2300" y="1066800"/>
            <a:ext cx="1866900" cy="1155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714</Words>
  <Application>Microsoft Office PowerPoint</Application>
  <PresentationFormat>사용자 지정</PresentationFormat>
  <Paragraphs>161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Pretendard Light</vt:lpstr>
      <vt:lpstr>Pretendard ExtraLight</vt:lpstr>
      <vt:lpstr>Vidaloka </vt:lpstr>
      <vt:lpstr>Pretendard Bold</vt:lpstr>
      <vt:lpstr>Pretendard Medium</vt:lpstr>
      <vt:lpstr>Pretendard Black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KSD</dc:creator>
  <cp:lastModifiedBy>2122</cp:lastModifiedBy>
  <cp:revision>1</cp:revision>
  <dcterms:created xsi:type="dcterms:W3CDTF">2006-08-16T00:00:00Z</dcterms:created>
  <dcterms:modified xsi:type="dcterms:W3CDTF">2024-07-09T07:53:35Z</dcterms:modified>
</cp:coreProperties>
</file>